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" roundtripDataSignature="AMtx7mgfsQybd2hes5qMfd625ajkgi9x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3DA8"/>
    <a:srgbClr val="FFC600"/>
    <a:srgbClr val="32266B"/>
    <a:srgbClr val="2CB5E0"/>
    <a:srgbClr val="287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6"/>
    <p:restoredTop sz="94674"/>
  </p:normalViewPr>
  <p:slideViewPr>
    <p:cSldViewPr snapToGrid="0">
      <p:cViewPr varScale="1">
        <p:scale>
          <a:sx n="107" d="100"/>
          <a:sy n="107" d="100"/>
        </p:scale>
        <p:origin x="57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customschemas.google.com/relationships/presentationmetadata" Target="metadata"/><Relationship Id="rId4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C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330935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dirty="0"/>
              <a:t>PORTADA 1: SOLO AGREGAR EL TÍTULO DE LA PRESENTACIÓN Y CAMBIAR EL NOMBRE DE LA INSTITUCIÓN</a:t>
            </a: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dirty="0"/>
              <a:t>CONTENIDO: DIAGRAMACIÓN DE DIAPOSITIVA LIBRE. CAMBIAR EL NOMBRE DE LA INSTITUCIÓN</a:t>
            </a:r>
            <a:endParaRPr dirty="0"/>
          </a:p>
        </p:txBody>
      </p:sp>
      <p:sp>
        <p:nvSpPr>
          <p:cNvPr id="117" name="Google Shape;11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dirty="0"/>
              <a:t>CONTENIDO: DIAGRAMACIÓN DE DIAPOSITIVA LIBRE. CAMBIAR EL NOMBRE DE LA INSTITUCIÓN</a:t>
            </a:r>
            <a:endParaRPr dirty="0"/>
          </a:p>
        </p:txBody>
      </p:sp>
      <p:sp>
        <p:nvSpPr>
          <p:cNvPr id="117" name="Google Shape;11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9196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S" dirty="0"/>
              <a:t>CIERRE</a:t>
            </a:r>
            <a:r>
              <a:rPr lang="es-ES"/>
              <a:t>: EL CIERRE DEBERÁ SER DISEÑADO POR CADA INSTITUCIÓN DE ACUERDO AL MODELO</a:t>
            </a: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06FC081-EFA5-8C45-8DF1-650561532E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Google Shape;90;p1">
            <a:extLst>
              <a:ext uri="{FF2B5EF4-FFF2-40B4-BE49-F238E27FC236}">
                <a16:creationId xmlns:a16="http://schemas.microsoft.com/office/drawing/2014/main" id="{93F0D9D1-5191-214F-9D04-C7A7DFDD6B75}"/>
              </a:ext>
            </a:extLst>
          </p:cNvPr>
          <p:cNvSpPr txBox="1"/>
          <p:nvPr/>
        </p:nvSpPr>
        <p:spPr>
          <a:xfrm>
            <a:off x="6520071" y="2461885"/>
            <a:ext cx="446267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s-ES" sz="4400" i="1" dirty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</a:t>
            </a:r>
            <a:r>
              <a:rPr lang="es-ES" sz="4400" i="1" dirty="0" err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es-ES" sz="4400" i="1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0;p1">
            <a:extLst>
              <a:ext uri="{FF2B5EF4-FFF2-40B4-BE49-F238E27FC236}">
                <a16:creationId xmlns:a16="http://schemas.microsoft.com/office/drawing/2014/main" id="{D8822720-081B-364F-9995-1A2E466DF654}"/>
              </a:ext>
            </a:extLst>
          </p:cNvPr>
          <p:cNvSpPr txBox="1"/>
          <p:nvPr/>
        </p:nvSpPr>
        <p:spPr>
          <a:xfrm>
            <a:off x="6520071" y="3028415"/>
            <a:ext cx="446267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s-ES" sz="4400" b="1" i="1" dirty="0" err="1">
                <a:solidFill>
                  <a:srgbClr val="FFC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" sz="4400" b="1" i="1" dirty="0">
                <a:solidFill>
                  <a:srgbClr val="FFC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400" b="1" i="1" dirty="0" err="1">
                <a:solidFill>
                  <a:srgbClr val="FFC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ES" sz="4400" b="1" i="1" dirty="0">
                <a:solidFill>
                  <a:srgbClr val="FFC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400" b="1" i="1" dirty="0" err="1">
                <a:solidFill>
                  <a:srgbClr val="FFC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s-ES" sz="4400" b="1" i="1" dirty="0">
              <a:solidFill>
                <a:srgbClr val="FFC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47B9DDC-0E07-3E4E-BC0A-DA0272137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890549"/>
            <a:ext cx="5018073" cy="677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65A0EF6-0598-634F-93B8-8EA60B575C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9" name="Google Shape;119;p4"/>
          <p:cNvSpPr txBox="1"/>
          <p:nvPr/>
        </p:nvSpPr>
        <p:spPr>
          <a:xfrm>
            <a:off x="625667" y="231150"/>
            <a:ext cx="5275385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C" sz="2500" u="none" strike="noStrike" cap="none" dirty="0">
                <a:solidFill>
                  <a:srgbClr val="4C3DA8"/>
                </a:solidFill>
                <a:ea typeface="Arial"/>
                <a:sym typeface="Arial"/>
              </a:rPr>
              <a:t>Título de la diapositiva</a:t>
            </a:r>
            <a:endParaRPr sz="2500" u="none" strike="noStrike" cap="none" dirty="0">
              <a:solidFill>
                <a:srgbClr val="4C3DA8"/>
              </a:solidFill>
              <a:ea typeface="Arial"/>
              <a:sym typeface="Arial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2F2F73F-E448-8A4E-9134-38EC3903F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878" y="6124883"/>
            <a:ext cx="3942521" cy="5320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02DAF6B-D41D-984E-9944-53F238EF0D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Google Shape;119;p4">
            <a:extLst>
              <a:ext uri="{FF2B5EF4-FFF2-40B4-BE49-F238E27FC236}">
                <a16:creationId xmlns:a16="http://schemas.microsoft.com/office/drawing/2014/main" id="{F7DB6719-8B3C-D649-9C94-7B8572788ECA}"/>
              </a:ext>
            </a:extLst>
          </p:cNvPr>
          <p:cNvSpPr txBox="1"/>
          <p:nvPr/>
        </p:nvSpPr>
        <p:spPr>
          <a:xfrm>
            <a:off x="625667" y="231150"/>
            <a:ext cx="5275385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C" sz="2500" u="none" strike="noStrike" cap="none" dirty="0">
                <a:solidFill>
                  <a:schemeClr val="bg1"/>
                </a:solidFill>
                <a:ea typeface="Arial"/>
                <a:sym typeface="Arial"/>
              </a:rPr>
              <a:t>Título de la diapositiva</a:t>
            </a:r>
            <a:endParaRPr sz="2500" u="none" strike="noStrike" cap="none" dirty="0">
              <a:solidFill>
                <a:schemeClr val="bg1"/>
              </a:solidFill>
              <a:ea typeface="Arial"/>
              <a:sym typeface="Arial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0795581-7246-F747-BCF6-1DC6C31C4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878" y="6124883"/>
            <a:ext cx="3942521" cy="53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9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23AF18C-30CB-264E-AD1F-E13AEC2BC4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99B1ACA-9A41-D04D-8661-A505264BB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449" y="2212699"/>
            <a:ext cx="4378587" cy="191012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73</Words>
  <Application>Microsoft Office PowerPoint</Application>
  <PresentationFormat>Panorámica</PresentationFormat>
  <Paragraphs>11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Administrador</cp:lastModifiedBy>
  <cp:revision>21</cp:revision>
  <dcterms:created xsi:type="dcterms:W3CDTF">2021-05-27T23:45:58Z</dcterms:created>
  <dcterms:modified xsi:type="dcterms:W3CDTF">2025-05-07T17:45:14Z</dcterms:modified>
</cp:coreProperties>
</file>